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7" r:id="rId4"/>
    <p:sldId id="268" r:id="rId5"/>
    <p:sldId id="258" r:id="rId6"/>
    <p:sldId id="257" r:id="rId7"/>
    <p:sldId id="269" r:id="rId8"/>
    <p:sldId id="271" r:id="rId9"/>
    <p:sldId id="273" r:id="rId10"/>
    <p:sldId id="274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90" y="3586412"/>
            <a:ext cx="9262464" cy="372979"/>
          </a:xfrm>
        </p:spPr>
        <p:txBody>
          <a:bodyPr/>
          <a:lstStyle/>
          <a:p>
            <a:pPr algn="just"/>
            <a:r>
              <a:rPr lang="en-US" sz="8000" b="1" dirty="0"/>
              <a:t>Hardware Design </a:t>
            </a:r>
            <a:endParaRPr lang="en-US" sz="8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46169" y="4158915"/>
            <a:ext cx="2983832" cy="425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122" y="3386889"/>
            <a:ext cx="12192000" cy="3729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4848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37289" y="1873622"/>
            <a:ext cx="2859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BGM111  Module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" y="1046747"/>
            <a:ext cx="8804508" cy="394217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85142" y="1171376"/>
            <a:ext cx="2465510" cy="1837954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7750652" y="2104455"/>
            <a:ext cx="1686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61342" y="3307695"/>
            <a:ext cx="2134833" cy="1496764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16535" y="4816986"/>
            <a:ext cx="12223" cy="945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8328" y="5677066"/>
            <a:ext cx="5323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3V Four-Channel Analog Front End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439443" y="195616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EEG/EMG BOARD </a:t>
            </a:r>
          </a:p>
        </p:txBody>
      </p:sp>
    </p:spTree>
    <p:extLst>
      <p:ext uri="{BB962C8B-B14F-4D97-AF65-F5344CB8AC3E}">
        <p14:creationId xmlns:p14="http://schemas.microsoft.com/office/powerpoint/2010/main" val="219748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90" y="3586412"/>
            <a:ext cx="9262464" cy="372979"/>
          </a:xfrm>
        </p:spPr>
        <p:txBody>
          <a:bodyPr/>
          <a:lstStyle/>
          <a:p>
            <a:pPr algn="ctr"/>
            <a:r>
              <a:rPr lang="en-US" sz="8000" b="1" dirty="0"/>
              <a:t>Thank You ! </a:t>
            </a:r>
            <a:endParaRPr lang="en-US" sz="8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46169" y="4158915"/>
            <a:ext cx="2983832" cy="425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122" y="3386889"/>
            <a:ext cx="12192000" cy="3729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210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2892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37427"/>
            <a:ext cx="12192000" cy="55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9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9908" y="275787"/>
            <a:ext cx="633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BGM111 : Metal Clearance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37427"/>
            <a:ext cx="6085713" cy="27704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0886" y="1162056"/>
            <a:ext cx="2465510" cy="2131402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3" idx="4"/>
          </p:cNvCxnSpPr>
          <p:nvPr/>
        </p:nvCxnSpPr>
        <p:spPr>
          <a:xfrm>
            <a:off x="2083641" y="3293458"/>
            <a:ext cx="0" cy="1645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6639" y="4988922"/>
            <a:ext cx="47067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BGM111 Module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714" y="1046747"/>
            <a:ext cx="6106286" cy="54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59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2043" y="203206"/>
            <a:ext cx="736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TAG CONNECT FOR 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37427"/>
            <a:ext cx="7542067" cy="27704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62430" y="2902019"/>
            <a:ext cx="1654320" cy="833869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3" idx="4"/>
          </p:cNvCxnSpPr>
          <p:nvPr/>
        </p:nvCxnSpPr>
        <p:spPr>
          <a:xfrm>
            <a:off x="2289590" y="3735888"/>
            <a:ext cx="12968" cy="1392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990" y="5043109"/>
            <a:ext cx="42739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TAG CONNECT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68" y="1046747"/>
            <a:ext cx="4558073" cy="27611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083" y="3807912"/>
            <a:ext cx="3875917" cy="2662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917" y="3815933"/>
            <a:ext cx="3985166" cy="265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745"/>
            <a:ext cx="6657975" cy="5450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1046745"/>
            <a:ext cx="5534025" cy="54503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94729" y="200207"/>
            <a:ext cx="460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 LAYERS</a:t>
            </a:r>
          </a:p>
        </p:txBody>
      </p:sp>
    </p:spTree>
    <p:extLst>
      <p:ext uri="{BB962C8B-B14F-4D97-AF65-F5344CB8AC3E}">
        <p14:creationId xmlns:p14="http://schemas.microsoft.com/office/powerpoint/2010/main" val="91492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13980" y="200207"/>
            <a:ext cx="7964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 WITH GROUND PLANES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705"/>
            <a:ext cx="12192000" cy="53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EEG/EMG BOARD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145"/>
            <a:ext cx="12192000" cy="545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6517" y="200207"/>
            <a:ext cx="909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EEG/EMG BOARD WITH GROUND PLANES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745"/>
            <a:ext cx="12192000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7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EEG/EMG BOARD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145"/>
            <a:ext cx="6722531" cy="30099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310030" y="1233488"/>
            <a:ext cx="1654320" cy="833869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75545" y="2067357"/>
            <a:ext cx="1776717" cy="1980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2780" y="1249211"/>
            <a:ext cx="790575" cy="1114706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975" y="4048124"/>
            <a:ext cx="3365556" cy="24313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" y="4047401"/>
            <a:ext cx="3351254" cy="2442587"/>
          </a:xfrm>
          <a:prstGeom prst="rect">
            <a:avLst/>
          </a:prstGeom>
        </p:spPr>
      </p:pic>
      <p:cxnSp>
        <p:nvCxnSpPr>
          <p:cNvPr id="25" name="Connector: Elbow 24"/>
          <p:cNvCxnSpPr>
            <a:stCxn id="11" idx="2"/>
          </p:cNvCxnSpPr>
          <p:nvPr/>
        </p:nvCxnSpPr>
        <p:spPr>
          <a:xfrm rot="10800000" flipV="1">
            <a:off x="358816" y="1806563"/>
            <a:ext cx="93965" cy="2240837"/>
          </a:xfrm>
          <a:prstGeom prst="bentConnector2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50868" y="2514477"/>
            <a:ext cx="659162" cy="1024628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76524" y="3556641"/>
            <a:ext cx="3925" cy="481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246" y="1928080"/>
            <a:ext cx="3186754" cy="1295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531" y="1037427"/>
            <a:ext cx="2282715" cy="218605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156827" y="1249211"/>
            <a:ext cx="288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Setting the GAIN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531" y="3230545"/>
            <a:ext cx="5444805" cy="3248972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2758436" y="1806563"/>
            <a:ext cx="659162" cy="1024628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426122" y="2363917"/>
            <a:ext cx="3296409" cy="1505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53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296</TotalTime>
  <Words>56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Hardware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Dimensional Super Resolution Imaging of Biological Cells Using Stochastic Optical Resolution Microscopy (STORM)</dc:title>
  <dc:creator>Rajat</dc:creator>
  <cp:lastModifiedBy>Rajat Kumar</cp:lastModifiedBy>
  <cp:revision>34</cp:revision>
  <dcterms:created xsi:type="dcterms:W3CDTF">2015-10-19T00:35:19Z</dcterms:created>
  <dcterms:modified xsi:type="dcterms:W3CDTF">2016-11-28T13:40:24Z</dcterms:modified>
</cp:coreProperties>
</file>